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0E03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6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Spustelėję redag. ruoš. paantrš. stilių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871E-BCE9-4536-892B-34AAE224A64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1ED0-E757-4659-8EC3-EFFE789D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871E-BCE9-4536-892B-34AAE224A64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1ED0-E757-4659-8EC3-EFFE789D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77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871E-BCE9-4536-892B-34AAE224A64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1ED0-E757-4659-8EC3-EFFE789D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49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871E-BCE9-4536-892B-34AAE224A64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1ED0-E757-4659-8EC3-EFFE789D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91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871E-BCE9-4536-892B-34AAE224A64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1ED0-E757-4659-8EC3-EFFE789D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2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871E-BCE9-4536-892B-34AAE224A64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1ED0-E757-4659-8EC3-EFFE789D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86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871E-BCE9-4536-892B-34AAE224A64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1ED0-E757-4659-8EC3-EFFE789D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69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871E-BCE9-4536-892B-34AAE224A64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1ED0-E757-4659-8EC3-EFFE789D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42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871E-BCE9-4536-892B-34AAE224A64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1ED0-E757-4659-8EC3-EFFE789D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52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871E-BCE9-4536-892B-34AAE224A64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1ED0-E757-4659-8EC3-EFFE789D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871E-BCE9-4536-892B-34AAE224A64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1ED0-E757-4659-8EC3-EFFE789D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54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7871E-BCE9-4536-892B-34AAE224A64F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51ED0-E757-4659-8EC3-EFFE789D4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4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2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microsoft.com/office/2007/relationships/hdphoto" Target="../media/hdphoto9.wdp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609599" y="4312042"/>
            <a:ext cx="10972800" cy="1655762"/>
          </a:xfrm>
        </p:spPr>
        <p:txBody>
          <a:bodyPr/>
          <a:lstStyle/>
          <a:p>
            <a:r>
              <a:rPr lang="ru-RU" sz="2800" i="1" dirty="0">
                <a:solidFill>
                  <a:srgbClr val="1F0E03"/>
                </a:solidFill>
                <a:latin typeface="Constantia" panose="02030602050306030303" pitchFamily="18" charset="0"/>
                <a:ea typeface="Cambria" panose="02040503050406030204" pitchFamily="18" charset="0"/>
              </a:rPr>
              <a:t>Выставка старых книг из фондов библиотеки нашей гимназии.</a:t>
            </a:r>
          </a:p>
          <a:p>
            <a:r>
              <a:rPr lang="ru-RU" i="1" dirty="0">
                <a:solidFill>
                  <a:srgbClr val="1F0E03"/>
                </a:solidFill>
                <a:latin typeface="Constantia" panose="02030602050306030303" pitchFamily="18" charset="0"/>
                <a:ea typeface="Cambria" panose="02040503050406030204" pitchFamily="18" charset="0"/>
              </a:rPr>
              <a:t>Ноябрь 2021 г.</a:t>
            </a:r>
            <a:endParaRPr lang="en-US" i="1" dirty="0">
              <a:solidFill>
                <a:srgbClr val="1F0E03"/>
              </a:solidFill>
              <a:latin typeface="Constantia" panose="02030602050306030303" pitchFamily="18" charset="0"/>
              <a:ea typeface="Cambria" panose="02040503050406030204" pitchFamily="18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6" t="35844" r="8981" b="32157"/>
          <a:stretch/>
        </p:blipFill>
        <p:spPr>
          <a:xfrm rot="10800000">
            <a:off x="374404" y="387273"/>
            <a:ext cx="11443189" cy="333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67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" t="7909" r="3383" b="7189"/>
          <a:stretch/>
        </p:blipFill>
        <p:spPr>
          <a:xfrm rot="5400000">
            <a:off x="-322496" y="806585"/>
            <a:ext cx="3361767" cy="2340264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4" t="31277" r="31686" b="32076"/>
          <a:stretch/>
        </p:blipFill>
        <p:spPr>
          <a:xfrm rot="5400000">
            <a:off x="6058818" y="727225"/>
            <a:ext cx="6172204" cy="5309422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3" t="16258" r="71021" b="46371"/>
          <a:stretch/>
        </p:blipFill>
        <p:spPr>
          <a:xfrm rot="5400000">
            <a:off x="1956252" y="2736770"/>
            <a:ext cx="2259101" cy="57950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7402" y="739588"/>
            <a:ext cx="33389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Такие темы </a:t>
            </a:r>
          </a:p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обсуждались в 1912 году </a:t>
            </a:r>
          </a:p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в журнале.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183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" t="7909" r="3383" b="7189"/>
          <a:stretch/>
        </p:blipFill>
        <p:spPr>
          <a:xfrm rot="5400000">
            <a:off x="-510752" y="510750"/>
            <a:ext cx="3361767" cy="2340264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1" t="37231" r="12042" b="24026"/>
          <a:stretch/>
        </p:blipFill>
        <p:spPr>
          <a:xfrm rot="16200000">
            <a:off x="7268067" y="1369290"/>
            <a:ext cx="4787153" cy="5060714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6" t="34059" r="62280" b="26467"/>
          <a:stretch/>
        </p:blipFill>
        <p:spPr>
          <a:xfrm rot="16200000">
            <a:off x="2306502" y="450623"/>
            <a:ext cx="4625786" cy="45582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496" y="5216006"/>
            <a:ext cx="64690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А эти новости перепечатывали</a:t>
            </a:r>
          </a:p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 из дневников 1812 года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24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" t="20196" r="5391" b="12353"/>
          <a:stretch/>
        </p:blipFill>
        <p:spPr>
          <a:xfrm rot="10800000">
            <a:off x="1333948" y="86060"/>
            <a:ext cx="9907793" cy="4359939"/>
          </a:xfrm>
          <a:prstGeom prst="rect">
            <a:avLst/>
          </a:prstGeom>
        </p:spPr>
      </p:pic>
      <p:sp>
        <p:nvSpPr>
          <p:cNvPr id="3" name="Stačiakampis 2"/>
          <p:cNvSpPr/>
          <p:nvPr/>
        </p:nvSpPr>
        <p:spPr>
          <a:xfrm>
            <a:off x="1333948" y="4687208"/>
            <a:ext cx="85917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1F0E03"/>
                </a:solidFill>
                <a:latin typeface="Book Antiqua" panose="02040602050305030304" pitchFamily="18" charset="0"/>
              </a:rPr>
              <a:t>Выставка продлится до 3 декабря.</a:t>
            </a:r>
          </a:p>
          <a:p>
            <a:pPr algn="ctr"/>
            <a:r>
              <a:rPr lang="ru-RU" sz="3600" b="1" dirty="0">
                <a:solidFill>
                  <a:srgbClr val="1F0E03"/>
                </a:solidFill>
                <a:latin typeface="Book Antiqua" panose="02040602050305030304" pitchFamily="18" charset="0"/>
              </a:rPr>
              <a:t>Приглашаем.</a:t>
            </a:r>
            <a:endParaRPr lang="en-US" sz="2800" b="1" dirty="0">
              <a:solidFill>
                <a:srgbClr val="1F0E03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078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18989" r="16225" b="4181"/>
          <a:stretch/>
        </p:blipFill>
        <p:spPr>
          <a:xfrm rot="5400000">
            <a:off x="6799732" y="887505"/>
            <a:ext cx="6051172" cy="4545107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t="10414" r="3507"/>
          <a:stretch/>
        </p:blipFill>
        <p:spPr>
          <a:xfrm rot="5400000">
            <a:off x="2992694" y="1179423"/>
            <a:ext cx="4921624" cy="3692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363" y="6068215"/>
            <a:ext cx="11339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Это подарочное издание хотя и моложе 100 лет, но все равно уже история.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3" t="14764" r="13307" b="7740"/>
          <a:stretch/>
        </p:blipFill>
        <p:spPr>
          <a:xfrm rot="5400000">
            <a:off x="-309286" y="1471110"/>
            <a:ext cx="4572002" cy="363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13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8806" b="9036"/>
          <a:stretch/>
        </p:blipFill>
        <p:spPr>
          <a:xfrm rot="5400000">
            <a:off x="329453" y="970000"/>
            <a:ext cx="5997388" cy="3993777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t="13913" r="10586" b="5906"/>
          <a:stretch/>
        </p:blipFill>
        <p:spPr>
          <a:xfrm rot="5400000">
            <a:off x="5622683" y="719417"/>
            <a:ext cx="6061000" cy="45585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389" y="5997388"/>
            <a:ext cx="9711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Пополнили нашу коллекцию старых книг в качестве подарков 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к 90-летию школы. 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56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5" t="29357" r="22737" b="19837"/>
          <a:stretch/>
        </p:blipFill>
        <p:spPr>
          <a:xfrm rot="5400000">
            <a:off x="7558238" y="1082507"/>
            <a:ext cx="5218729" cy="3591597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8" t="27371" r="18847" b="16753"/>
          <a:stretch/>
        </p:blipFill>
        <p:spPr>
          <a:xfrm rot="5400000">
            <a:off x="3318565" y="2092376"/>
            <a:ext cx="5123330" cy="3681785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4" t="27866" r="19864" b="16454"/>
          <a:stretch/>
        </p:blipFill>
        <p:spPr>
          <a:xfrm rot="5400000">
            <a:off x="-520439" y="843168"/>
            <a:ext cx="4913630" cy="349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57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0" t="15910" r="10299"/>
          <a:stretch/>
        </p:blipFill>
        <p:spPr>
          <a:xfrm rot="5400000">
            <a:off x="-273670" y="874591"/>
            <a:ext cx="3267633" cy="2579234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26087" y="2792297"/>
            <a:ext cx="3908850" cy="2931638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" t="9790" r="11975" b="9790"/>
          <a:stretch/>
        </p:blipFill>
        <p:spPr>
          <a:xfrm rot="10800000">
            <a:off x="8517190" y="1704120"/>
            <a:ext cx="3396904" cy="2553228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9" t="12018" r="14775" b="21261"/>
          <a:stretch/>
        </p:blipFill>
        <p:spPr>
          <a:xfrm rot="5400000">
            <a:off x="4043172" y="1232408"/>
            <a:ext cx="4914108" cy="351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88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" t="8525" r="2694"/>
          <a:stretch/>
        </p:blipFill>
        <p:spPr>
          <a:xfrm rot="5400000">
            <a:off x="-761272" y="1094788"/>
            <a:ext cx="5250944" cy="3790469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7" t="31804" r="50000" b="17843"/>
          <a:stretch/>
        </p:blipFill>
        <p:spPr>
          <a:xfrm rot="5400000">
            <a:off x="6526613" y="-1314571"/>
            <a:ext cx="1808492" cy="4607339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19149" r="12591"/>
          <a:stretch/>
        </p:blipFill>
        <p:spPr>
          <a:xfrm rot="5400000">
            <a:off x="7281784" y="2253279"/>
            <a:ext cx="4905489" cy="3561678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9605" r="10111" b="13062"/>
          <a:stretch/>
        </p:blipFill>
        <p:spPr>
          <a:xfrm rot="5400000">
            <a:off x="3196759" y="2564734"/>
            <a:ext cx="5090298" cy="349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43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" r="1803"/>
          <a:stretch/>
        </p:blipFill>
        <p:spPr>
          <a:xfrm rot="5400000">
            <a:off x="-316791" y="758974"/>
            <a:ext cx="4539730" cy="3301477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8301" r="4910"/>
          <a:stretch/>
        </p:blipFill>
        <p:spPr>
          <a:xfrm rot="5400000">
            <a:off x="2604853" y="1782207"/>
            <a:ext cx="5147537" cy="3896011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25060" r="18289"/>
          <a:stretch/>
        </p:blipFill>
        <p:spPr>
          <a:xfrm rot="5400000">
            <a:off x="6083801" y="1070033"/>
            <a:ext cx="6765856" cy="490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38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9239" r="1383"/>
          <a:stretch/>
        </p:blipFill>
        <p:spPr>
          <a:xfrm rot="5400000">
            <a:off x="-430308" y="1871831"/>
            <a:ext cx="5475645" cy="3883511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5" t="17920" r="15262"/>
          <a:stretch/>
        </p:blipFill>
        <p:spPr>
          <a:xfrm rot="5400000">
            <a:off x="8187440" y="2415122"/>
            <a:ext cx="4023360" cy="3496182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5321" r="1076"/>
          <a:stretch/>
        </p:blipFill>
        <p:spPr>
          <a:xfrm rot="5400000">
            <a:off x="3703768" y="713142"/>
            <a:ext cx="5292763" cy="38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3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4" t="21242" r="15382" b="17268"/>
          <a:stretch/>
        </p:blipFill>
        <p:spPr>
          <a:xfrm rot="5400000">
            <a:off x="-935582" y="1376643"/>
            <a:ext cx="5798374" cy="3582971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5" t="6026" r="15971" b="3452"/>
          <a:stretch/>
        </p:blipFill>
        <p:spPr>
          <a:xfrm rot="5400000">
            <a:off x="3934035" y="347506"/>
            <a:ext cx="1775011" cy="1790003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8" t="29086" r="17383" b="13346"/>
          <a:stretch/>
        </p:blipFill>
        <p:spPr>
          <a:xfrm rot="5400000">
            <a:off x="3693905" y="2674622"/>
            <a:ext cx="1452279" cy="987012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0" t="9921" r="18825"/>
          <a:stretch/>
        </p:blipFill>
        <p:spPr>
          <a:xfrm rot="5400000">
            <a:off x="4061808" y="4197428"/>
            <a:ext cx="1613645" cy="16958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82170" y="3420931"/>
            <a:ext cx="60565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333300"/>
                </a:solidFill>
                <a:latin typeface="Gabriola" panose="04040605051002020D02" pitchFamily="82" charset="0"/>
              </a:rPr>
              <a:t>Книга подарена  библиотеке.</a:t>
            </a:r>
          </a:p>
          <a:p>
            <a:r>
              <a:rPr lang="ru-RU" sz="2800" dirty="0">
                <a:solidFill>
                  <a:srgbClr val="333300"/>
                </a:solidFill>
                <a:latin typeface="Gabriola" panose="04040605051002020D02" pitchFamily="82" charset="0"/>
              </a:rPr>
              <a:t>В ней не было никаких сведений о том, кем и когда она была издана. </a:t>
            </a:r>
          </a:p>
          <a:p>
            <a:r>
              <a:rPr lang="ru-RU" sz="2800" dirty="0">
                <a:solidFill>
                  <a:srgbClr val="333300"/>
                </a:solidFill>
                <a:latin typeface="Gabriola" panose="04040605051002020D02" pitchFamily="82" charset="0"/>
              </a:rPr>
              <a:t>Сведения об издании удалось найти на сайтах букинистов. </a:t>
            </a:r>
            <a:endParaRPr lang="en-US" sz="2800" dirty="0">
              <a:solidFill>
                <a:srgbClr val="333300"/>
              </a:solidFill>
              <a:latin typeface="Gabriola" panose="04040605051002020D02" pitchFamily="82" charset="0"/>
            </a:endParaRPr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11515" r="50740" b="-547"/>
          <a:stretch/>
        </p:blipFill>
        <p:spPr>
          <a:xfrm rot="5400000">
            <a:off x="7736998" y="-1354158"/>
            <a:ext cx="2452747" cy="615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44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 r="-1"/>
          <a:stretch/>
        </p:blipFill>
        <p:spPr>
          <a:xfrm rot="5400000">
            <a:off x="-321364" y="605481"/>
            <a:ext cx="3506992" cy="267257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t="11217" r="8240" b="13741"/>
          <a:stretch/>
        </p:blipFill>
        <p:spPr>
          <a:xfrm rot="5400000">
            <a:off x="576347" y="3619137"/>
            <a:ext cx="3871125" cy="2549563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6" t="30319" r="47253" b="29619"/>
          <a:stretch/>
        </p:blipFill>
        <p:spPr>
          <a:xfrm rot="5400000">
            <a:off x="5087820" y="-1069833"/>
            <a:ext cx="1237126" cy="383938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761" r="14234" b="8345"/>
          <a:stretch/>
        </p:blipFill>
        <p:spPr>
          <a:xfrm rot="5400000">
            <a:off x="7685194" y="904791"/>
            <a:ext cx="4950807" cy="3603811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" t="7058" r="7638"/>
          <a:stretch/>
        </p:blipFill>
        <p:spPr>
          <a:xfrm rot="5400000">
            <a:off x="3657079" y="2073425"/>
            <a:ext cx="4991541" cy="407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89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5461" r="1882" b="4240"/>
          <a:stretch/>
        </p:blipFill>
        <p:spPr>
          <a:xfrm rot="5400000">
            <a:off x="-548642" y="806826"/>
            <a:ext cx="4410639" cy="3098203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9" t="38101" r="62507" b="33475"/>
          <a:stretch/>
        </p:blipFill>
        <p:spPr>
          <a:xfrm rot="5400000">
            <a:off x="8622253" y="3555012"/>
            <a:ext cx="1000464" cy="3420933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7" t="17447" r="14899" b="3088"/>
          <a:stretch/>
        </p:blipFill>
        <p:spPr>
          <a:xfrm rot="5400000">
            <a:off x="8027168" y="621980"/>
            <a:ext cx="4105493" cy="3162748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6" t="8859" r="14200" b="10075"/>
          <a:stretch/>
        </p:blipFill>
        <p:spPr>
          <a:xfrm rot="5400000">
            <a:off x="4134778" y="208234"/>
            <a:ext cx="3759793" cy="3343325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9" t="17982" r="12450" b="14320"/>
          <a:stretch/>
        </p:blipFill>
        <p:spPr>
          <a:xfrm rot="10800000">
            <a:off x="2293680" y="3470447"/>
            <a:ext cx="4838640" cy="359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86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2" t="11456" r="3672"/>
          <a:stretch/>
        </p:blipFill>
        <p:spPr>
          <a:xfrm rot="5400000">
            <a:off x="-659040" y="1196917"/>
            <a:ext cx="5346553" cy="4028477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" t="10118" r="5173" b="2287"/>
          <a:stretch/>
        </p:blipFill>
        <p:spPr>
          <a:xfrm rot="5400000">
            <a:off x="7287102" y="837838"/>
            <a:ext cx="5486396" cy="4068908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8494" r="6323"/>
          <a:stretch/>
        </p:blipFill>
        <p:spPr>
          <a:xfrm rot="5400000">
            <a:off x="3540499" y="2096060"/>
            <a:ext cx="4970032" cy="394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35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72"/>
          <a:stretch/>
        </p:blipFill>
        <p:spPr>
          <a:xfrm rot="5400000">
            <a:off x="-426460" y="740899"/>
            <a:ext cx="4098661" cy="2810507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t="27511" r="18460" b="14618"/>
          <a:stretch/>
        </p:blipFill>
        <p:spPr>
          <a:xfrm rot="5400000">
            <a:off x="2191455" y="4560832"/>
            <a:ext cx="2727585" cy="1866752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8" r="10691"/>
          <a:stretch/>
        </p:blipFill>
        <p:spPr>
          <a:xfrm rot="5400000">
            <a:off x="6986761" y="4542669"/>
            <a:ext cx="2743200" cy="1887462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0" t="31741" r="3891"/>
          <a:stretch/>
        </p:blipFill>
        <p:spPr>
          <a:xfrm rot="10800000">
            <a:off x="3555248" y="184126"/>
            <a:ext cx="7718765" cy="386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37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9" t="25300" r="20090" b="12265"/>
          <a:stretch/>
        </p:blipFill>
        <p:spPr>
          <a:xfrm rot="5400000">
            <a:off x="425822" y="596154"/>
            <a:ext cx="4262718" cy="3694356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84" y="204397"/>
            <a:ext cx="4674664" cy="4370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813" y="5136776"/>
            <a:ext cx="11813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Такие дешевые книги издавали для простых небогатых людей.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829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5" t="14670" r="8594" b="4080"/>
          <a:stretch/>
        </p:blipFill>
        <p:spPr>
          <a:xfrm rot="5400000">
            <a:off x="-49091" y="694548"/>
            <a:ext cx="5329088" cy="3939987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9" t="20193" r="8308" b="2472"/>
          <a:stretch/>
        </p:blipFill>
        <p:spPr>
          <a:xfrm rot="16200000">
            <a:off x="6268568" y="194986"/>
            <a:ext cx="6118418" cy="57284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627" y="5518254"/>
            <a:ext cx="5969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Только по дарственной надписи можно предположить, что книга издана до  или в 1899 году.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511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0" t="21735" r="25439" b="20663"/>
          <a:stretch/>
        </p:blipFill>
        <p:spPr>
          <a:xfrm rot="5400000">
            <a:off x="-95793" y="603400"/>
            <a:ext cx="3909751" cy="3032368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" t="13913" r="30118" b="12095"/>
          <a:stretch/>
        </p:blipFill>
        <p:spPr>
          <a:xfrm>
            <a:off x="7004408" y="131092"/>
            <a:ext cx="3981837" cy="3583653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2" t="22295" r="20824" b="17546"/>
          <a:stretch/>
        </p:blipFill>
        <p:spPr>
          <a:xfrm rot="5400000">
            <a:off x="9537458" y="2405198"/>
            <a:ext cx="2588572" cy="2111463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2" t="27077" r="23352" b="15616"/>
          <a:stretch/>
        </p:blipFill>
        <p:spPr>
          <a:xfrm rot="5400000">
            <a:off x="2483041" y="1848757"/>
            <a:ext cx="3500688" cy="2586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7" y="5183179"/>
            <a:ext cx="8212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К этому времени даже в общедоступных книгах появляются иллюстрации и реклама.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596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1" t="4224" r="2657" b="5586"/>
          <a:stretch/>
        </p:blipFill>
        <p:spPr>
          <a:xfrm rot="5400000">
            <a:off x="-89963" y="2139121"/>
            <a:ext cx="3502220" cy="278267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" t="8850" r="6568" b="3861"/>
          <a:stretch/>
        </p:blipFill>
        <p:spPr>
          <a:xfrm rot="5400000">
            <a:off x="1721676" y="3221903"/>
            <a:ext cx="4027394" cy="2948969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6575" y="2450345"/>
            <a:ext cx="3884715" cy="2913537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1159" y="2909884"/>
            <a:ext cx="4343087" cy="32573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5276" y="336666"/>
            <a:ext cx="79923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16 лет прошло между изданием</a:t>
            </a:r>
          </a:p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первого и второго томов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988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t="9674" r="2794" b="3268"/>
          <a:stretch/>
        </p:blipFill>
        <p:spPr>
          <a:xfrm rot="5400000">
            <a:off x="-303400" y="908516"/>
            <a:ext cx="5185522" cy="3731559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640" y="181534"/>
            <a:ext cx="6768354" cy="50762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3376" y="5715000"/>
            <a:ext cx="10995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Переводное издание. Тоже есть метка о дозволении цензуры.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949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53" y="215154"/>
            <a:ext cx="3119717" cy="2339788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636" y="0"/>
            <a:ext cx="7924800" cy="594360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90"/>
          <a:stretch/>
        </p:blipFill>
        <p:spPr>
          <a:xfrm rot="5400000">
            <a:off x="210110" y="2371726"/>
            <a:ext cx="4464423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25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8" t="7124" r="2501"/>
          <a:stretch/>
        </p:blipFill>
        <p:spPr>
          <a:xfrm rot="5400000">
            <a:off x="-533133" y="793114"/>
            <a:ext cx="5365375" cy="4021201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4" t="15032" r="6911"/>
          <a:stretch/>
        </p:blipFill>
        <p:spPr>
          <a:xfrm rot="16200000">
            <a:off x="3052776" y="1468408"/>
            <a:ext cx="6081780" cy="44896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52329" y="2808746"/>
            <a:ext cx="34960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Журнал издавался только один год. 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Вышло 6 номеров. 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Издание посвящено 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100-летию Отечественной войны 1812 года.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932933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169</Words>
  <Application>Microsoft Office PowerPoint</Application>
  <PresentationFormat>Plačiaekranė</PresentationFormat>
  <Paragraphs>25</Paragraphs>
  <Slides>23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23</vt:i4>
      </vt:variant>
    </vt:vector>
  </HeadingPairs>
  <TitlesOfParts>
    <vt:vector size="30" baseType="lpstr">
      <vt:lpstr>Arial</vt:lpstr>
      <vt:lpstr>Book Antiqua</vt:lpstr>
      <vt:lpstr>Calibri</vt:lpstr>
      <vt:lpstr>Calibri Light</vt:lpstr>
      <vt:lpstr>Constantia</vt:lpstr>
      <vt:lpstr>Gabriola</vt:lpstr>
      <vt:lpstr>„Office“ tema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ADMIN</dc:creator>
  <cp:lastModifiedBy>ADMIN</cp:lastModifiedBy>
  <cp:revision>21</cp:revision>
  <dcterms:created xsi:type="dcterms:W3CDTF">2021-11-18T12:41:30Z</dcterms:created>
  <dcterms:modified xsi:type="dcterms:W3CDTF">2021-11-24T13:04:12Z</dcterms:modified>
</cp:coreProperties>
</file>